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sldIdLst>
    <p:sldId id="257" r:id="rId5"/>
    <p:sldId id="266" r:id="rId6"/>
    <p:sldId id="276" r:id="rId7"/>
    <p:sldId id="260" r:id="rId8"/>
    <p:sldId id="277" r:id="rId9"/>
  </p:sldIdLst>
  <p:sldSz cx="12192000" cy="6858000"/>
  <p:notesSz cx="6858000" cy="9144000"/>
  <p:defaultTextStyle>
    <a:defPPr>
      <a:defRPr lang="es-C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EA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0"/>
  </p:normalViewPr>
  <p:slideViewPr>
    <p:cSldViewPr snapToGrid="0" snapToObjects="1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C2F31-F8A7-D49C-8FDC-0105D5FE89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17878-3204-4C28-0B8F-3669B130E7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ED400B1-603E-4942-9F21-62A8A2F23BCB}" type="datetimeFigureOut">
              <a:rPr lang="en-US"/>
              <a:pPr>
                <a:defRPr/>
              </a:pPr>
              <a:t>12/12/2022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3BCC18D-F49D-02E1-3052-8F6199D01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87868C1-A7FF-3D55-F061-1BD504CAB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7288F-0893-AECD-49DB-FC37194F2E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A5625-FE10-FC13-D2AD-A0D2A0C5B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C99C21-F771-4512-801E-A826C33F29E7}" type="slidenum">
              <a:rPr lang="en-US" altLang="es-CR"/>
              <a:pPr>
                <a:defRPr/>
              </a:pPr>
              <a:t>‹Nº›</a:t>
            </a:fld>
            <a:endParaRPr lang="en-US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6675D10F-3EF4-375F-DC64-73AC137739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F9627706-7D6F-9A7A-6076-970AE1C4F0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s-CR"/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CBC865B9-0A16-5911-BF50-E098AA42B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5AB7F2-036E-4DBE-8A9E-69E51985BE10}" type="slidenum">
              <a:rPr lang="en-US" altLang="es-CR" smtClean="0"/>
              <a:pPr/>
              <a:t>1</a:t>
            </a:fld>
            <a:endParaRPr lang="en-US" altLang="es-C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>
            <a:extLst>
              <a:ext uri="{FF2B5EF4-FFF2-40B4-BE49-F238E27FC236}">
                <a16:creationId xmlns:a16="http://schemas.microsoft.com/office/drawing/2014/main" id="{7ACE1FD7-3725-D5F4-CB40-5D0AA91E7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D49D2A27-E635-0F42-790B-7A94EE6B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A7417-0E70-4246-A181-63BDFCAE3ECD}" type="datetimeFigureOut">
              <a:rPr lang="es-CR"/>
              <a:pPr>
                <a:defRPr/>
              </a:pPr>
              <a:t>12/12/2022</a:t>
            </a:fld>
            <a:endParaRPr lang="es-CR"/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32B66839-3051-E66F-F96D-A2D4ABFD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R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8FC30F1F-DF6E-30CA-A8FF-DBD092BB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CEE5A-9362-451B-8B3A-354C857BB7FA}" type="slidenum">
              <a:rPr lang="es-CR" altLang="es-CR"/>
              <a:pPr>
                <a:defRPr/>
              </a:pPr>
              <a:t>‹Nº›</a:t>
            </a:fld>
            <a:endParaRPr lang="es-CR" altLang="es-CR"/>
          </a:p>
        </p:txBody>
      </p:sp>
    </p:spTree>
    <p:extLst>
      <p:ext uri="{BB962C8B-B14F-4D97-AF65-F5344CB8AC3E}">
        <p14:creationId xmlns:p14="http://schemas.microsoft.com/office/powerpoint/2010/main" val="394603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>
            <a:extLst>
              <a:ext uri="{FF2B5EF4-FFF2-40B4-BE49-F238E27FC236}">
                <a16:creationId xmlns:a16="http://schemas.microsoft.com/office/drawing/2014/main" id="{838C231D-7F15-646B-C1C5-3B9E99B94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C9578AB1-5928-17BF-409E-41A5D89B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31E68-6934-4636-AF0C-3C79D619FEF4}" type="datetimeFigureOut">
              <a:rPr lang="es-CR"/>
              <a:pPr>
                <a:defRPr/>
              </a:pPr>
              <a:t>12/12/2022</a:t>
            </a:fld>
            <a:endParaRPr lang="es-CR"/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6DE478B0-AB6D-E610-DEBA-D847E6EB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R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EC44E9E7-20A0-E147-C600-CE38EF30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4F8DA-4252-4ED0-858B-114CC9D77FFF}" type="slidenum">
              <a:rPr lang="es-CR" altLang="es-CR"/>
              <a:pPr>
                <a:defRPr/>
              </a:pPr>
              <a:t>‹Nº›</a:t>
            </a:fld>
            <a:endParaRPr lang="es-CR" altLang="es-CR"/>
          </a:p>
        </p:txBody>
      </p:sp>
    </p:spTree>
    <p:extLst>
      <p:ext uri="{BB962C8B-B14F-4D97-AF65-F5344CB8AC3E}">
        <p14:creationId xmlns:p14="http://schemas.microsoft.com/office/powerpoint/2010/main" val="108561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5D7C7539-8323-B6A2-187A-88A2D6631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67FF5647-27A8-923A-DBEF-55D7C0D8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4331A-4F49-42C6-95AC-7F71E98EB961}" type="datetimeFigureOut">
              <a:rPr lang="es-CR"/>
              <a:pPr>
                <a:defRPr/>
              </a:pPr>
              <a:t>12/12/2022</a:t>
            </a:fld>
            <a:endParaRPr lang="es-CR"/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3CFECE5A-9915-8EE9-9F07-BD2A6BF4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R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7B2AB8B7-3205-6C9E-F893-CB193C9B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F6653-E27C-4E4D-8EAB-35B8F29A57FE}" type="slidenum">
              <a:rPr lang="es-CR" altLang="es-CR"/>
              <a:pPr>
                <a:defRPr/>
              </a:pPr>
              <a:t>‹Nº›</a:t>
            </a:fld>
            <a:endParaRPr lang="es-CR" altLang="es-CR"/>
          </a:p>
        </p:txBody>
      </p:sp>
    </p:spTree>
    <p:extLst>
      <p:ext uri="{BB962C8B-B14F-4D97-AF65-F5344CB8AC3E}">
        <p14:creationId xmlns:p14="http://schemas.microsoft.com/office/powerpoint/2010/main" val="193163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>
            <a:extLst>
              <a:ext uri="{FF2B5EF4-FFF2-40B4-BE49-F238E27FC236}">
                <a16:creationId xmlns:a16="http://schemas.microsoft.com/office/drawing/2014/main" id="{A6ED6024-267B-FDCD-31AD-B3729332F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7FA9CB19-4BB4-E53F-C84A-EE4EC873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2E08A-486D-41F2-B9ED-7328C041A6FB}" type="datetimeFigureOut">
              <a:rPr lang="es-CR"/>
              <a:pPr>
                <a:defRPr/>
              </a:pPr>
              <a:t>12/12/2022</a:t>
            </a:fld>
            <a:endParaRPr lang="es-CR"/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7668EE79-FF09-2520-05ED-D7F17CCE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R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404842FF-4FDD-B59C-5D8A-9F5012C0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FA0DD-550D-4D4E-B347-C06597EEDBA2}" type="slidenum">
              <a:rPr lang="es-CR" altLang="es-CR"/>
              <a:pPr>
                <a:defRPr/>
              </a:pPr>
              <a:t>‹Nº›</a:t>
            </a:fld>
            <a:endParaRPr lang="es-CR" altLang="es-CR"/>
          </a:p>
        </p:txBody>
      </p:sp>
    </p:spTree>
    <p:extLst>
      <p:ext uri="{BB962C8B-B14F-4D97-AF65-F5344CB8AC3E}">
        <p14:creationId xmlns:p14="http://schemas.microsoft.com/office/powerpoint/2010/main" val="3918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0C27F4ED-7BAA-2913-704B-26065200B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fecha 1">
            <a:extLst>
              <a:ext uri="{FF2B5EF4-FFF2-40B4-BE49-F238E27FC236}">
                <a16:creationId xmlns:a16="http://schemas.microsoft.com/office/drawing/2014/main" id="{7D7B8971-076B-0B35-D10B-42D4354C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27A50-0488-439F-8810-97A98B02C2E9}" type="datetimeFigureOut">
              <a:rPr lang="es-CR"/>
              <a:pPr>
                <a:defRPr/>
              </a:pPr>
              <a:t>12/12/2022</a:t>
            </a:fld>
            <a:endParaRPr lang="es-CR"/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73B721F8-C58D-B2EA-3657-06FAB068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R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B182D720-5554-D3EE-288F-4E41EEA2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0FC7C-0DAF-4C11-917C-4D4B7E78DDD2}" type="slidenum">
              <a:rPr lang="es-CR" altLang="es-CR"/>
              <a:pPr>
                <a:defRPr/>
              </a:pPr>
              <a:t>‹Nº›</a:t>
            </a:fld>
            <a:endParaRPr lang="es-CR" altLang="es-CR"/>
          </a:p>
        </p:txBody>
      </p:sp>
    </p:spTree>
    <p:extLst>
      <p:ext uri="{BB962C8B-B14F-4D97-AF65-F5344CB8AC3E}">
        <p14:creationId xmlns:p14="http://schemas.microsoft.com/office/powerpoint/2010/main" val="183542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614DB1A9-8A5B-624B-4C09-26811252F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10185" r="23302" b="15741"/>
          <a:stretch>
            <a:fillRect/>
          </a:stretch>
        </p:blipFill>
        <p:spPr bwMode="auto">
          <a:xfrm>
            <a:off x="9872663" y="5638800"/>
            <a:ext cx="23780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>
            <a:extLst>
              <a:ext uri="{FF2B5EF4-FFF2-40B4-BE49-F238E27FC236}">
                <a16:creationId xmlns:a16="http://schemas.microsoft.com/office/drawing/2014/main" id="{1E9F3427-B223-117E-5AF2-D9868D653D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425" y="5549900"/>
            <a:ext cx="155892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/>
          </p:nvPr>
        </p:nvSpPr>
        <p:spPr>
          <a:xfrm>
            <a:off x="838200" y="1828800"/>
            <a:ext cx="10515600" cy="40020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5061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>
            <a:extLst>
              <a:ext uri="{FF2B5EF4-FFF2-40B4-BE49-F238E27FC236}">
                <a16:creationId xmlns:a16="http://schemas.microsoft.com/office/drawing/2014/main" id="{D1C846B7-B7F5-CD45-D768-5829C5B5AF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425" y="5549900"/>
            <a:ext cx="1558925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A6811CE8-DACE-F6FD-7055-4D7FF8815B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10185" r="23302" b="15741"/>
          <a:stretch>
            <a:fillRect/>
          </a:stretch>
        </p:blipFill>
        <p:spPr bwMode="auto">
          <a:xfrm>
            <a:off x="9872663" y="5638800"/>
            <a:ext cx="23780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838200" y="1935163"/>
            <a:ext cx="10515600" cy="3954462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0555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>
            <a:extLst>
              <a:ext uri="{FF2B5EF4-FFF2-40B4-BE49-F238E27FC236}">
                <a16:creationId xmlns:a16="http://schemas.microsoft.com/office/drawing/2014/main" id="{9077F74E-FF88-BC16-04D4-FCC6868FC2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es-CR" altLang="en-US"/>
          </a:p>
        </p:txBody>
      </p:sp>
      <p:sp>
        <p:nvSpPr>
          <p:cNvPr id="1027" name="Marcador de texto 2">
            <a:extLst>
              <a:ext uri="{FF2B5EF4-FFF2-40B4-BE49-F238E27FC236}">
                <a16:creationId xmlns:a16="http://schemas.microsoft.com/office/drawing/2014/main" id="{14924D0B-9CB8-0364-8511-95611CD989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Editar los estilos de texto del patrón
Segundo nivel
Tercer nivel
Cuarto nivel
Quinto nivel</a:t>
            </a:r>
            <a:endParaRPr lang="es-CR" alt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26066E-5C41-8371-39C2-C9128DFAF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556604-F8C7-4A3E-9588-84A71B4BB935}" type="datetimeFigureOut">
              <a:rPr lang="es-CR"/>
              <a:pPr>
                <a:defRPr/>
              </a:pPr>
              <a:t>12/12/2022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6EB448-4AA5-1EF0-3F59-A44DC6756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AD69C9-483B-5E68-5B2F-E96FDBFE3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7185B7-714D-46C5-AFCD-B7681474C554}" type="slidenum">
              <a:rPr lang="es-CR" altLang="es-CR"/>
              <a:pPr>
                <a:defRPr/>
              </a:pPr>
              <a:t>‹Nº›</a:t>
            </a:fld>
            <a:endParaRPr lang="es-CR" altLang="es-C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uadroTexto 3">
            <a:extLst>
              <a:ext uri="{FF2B5EF4-FFF2-40B4-BE49-F238E27FC236}">
                <a16:creationId xmlns:a16="http://schemas.microsoft.com/office/drawing/2014/main" id="{343B2DF4-C489-404D-AC5F-25E0F43A4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2487613"/>
            <a:ext cx="74041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2000" b="1" dirty="0">
                <a:solidFill>
                  <a:srgbClr val="031EA0"/>
                </a:solidFill>
                <a:cs typeface="Arial" panose="020B0604020202020204" pitchFamily="34" charset="0"/>
              </a:rPr>
              <a:t>Sistema de Aventuras “El </a:t>
            </a:r>
            <a:r>
              <a:rPr lang="es-CR" altLang="en-US" sz="2000" b="1" dirty="0" err="1">
                <a:solidFill>
                  <a:srgbClr val="031EA0"/>
                </a:solidFill>
                <a:cs typeface="Arial" panose="020B0604020202020204" pitchFamily="34" charset="0"/>
              </a:rPr>
              <a:t>Paraiso</a:t>
            </a:r>
            <a:r>
              <a:rPr lang="es-CR" altLang="en-US" sz="2000" b="1" dirty="0">
                <a:solidFill>
                  <a:srgbClr val="031EA0"/>
                </a:solidFill>
                <a:cs typeface="Arial" panose="020B0604020202020204" pitchFamily="34" charset="0"/>
              </a:rPr>
              <a:t>”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R" altLang="en-US" sz="2000" b="1" dirty="0">
              <a:solidFill>
                <a:srgbClr val="031EA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1600" b="1" dirty="0">
                <a:solidFill>
                  <a:srgbClr val="031EA0"/>
                </a:solidFill>
                <a:cs typeface="Arial" panose="020B0604020202020204" pitchFamily="34" charset="0"/>
              </a:rPr>
              <a:t>Integrantes: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1600" b="1" dirty="0">
                <a:solidFill>
                  <a:srgbClr val="031EA0"/>
                </a:solidFill>
                <a:cs typeface="Arial" panose="020B0604020202020204" pitchFamily="34" charset="0"/>
              </a:rPr>
              <a:t>Derek Rodríguez Villalobos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1600" b="1" dirty="0">
                <a:solidFill>
                  <a:srgbClr val="031EA0"/>
                </a:solidFill>
                <a:cs typeface="Arial" panose="020B0604020202020204" pitchFamily="34" charset="0"/>
              </a:rPr>
              <a:t>Gabriel Hernández Castro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1600" b="1" dirty="0">
                <a:solidFill>
                  <a:srgbClr val="031EA0"/>
                </a:solidFill>
                <a:cs typeface="Arial" panose="020B0604020202020204" pitchFamily="34" charset="0"/>
              </a:rPr>
              <a:t>Cristopher Calder</a:t>
            </a:r>
            <a:r>
              <a:rPr lang="es-419" altLang="en-US" sz="1600" b="1" dirty="0" err="1">
                <a:solidFill>
                  <a:srgbClr val="031EA0"/>
                </a:solidFill>
                <a:cs typeface="Arial" panose="020B0604020202020204" pitchFamily="34" charset="0"/>
              </a:rPr>
              <a:t>ó</a:t>
            </a:r>
            <a:r>
              <a:rPr lang="es-CR" altLang="en-US" sz="1600" b="1" dirty="0">
                <a:solidFill>
                  <a:srgbClr val="031EA0"/>
                </a:solidFill>
                <a:cs typeface="Arial" panose="020B0604020202020204" pitchFamily="34" charset="0"/>
              </a:rPr>
              <a:t>n Pizarro</a:t>
            </a:r>
          </a:p>
        </p:txBody>
      </p:sp>
      <p:sp>
        <p:nvSpPr>
          <p:cNvPr id="10243" name="TextBox 4">
            <a:extLst>
              <a:ext uri="{FF2B5EF4-FFF2-40B4-BE49-F238E27FC236}">
                <a16:creationId xmlns:a16="http://schemas.microsoft.com/office/drawing/2014/main" id="{19AFF1F1-8C5A-832E-2479-846767970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368300"/>
            <a:ext cx="41941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s-CR" sz="2400" b="1" dirty="0">
                <a:solidFill>
                  <a:srgbClr val="031EA0"/>
                </a:solidFill>
                <a:cs typeface="Arial" panose="020B0604020202020204" pitchFamily="34" charset="0"/>
              </a:rPr>
              <a:t>Programación Básica(Introducción a la programación).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s-CR" sz="2400" b="1" dirty="0">
                <a:solidFill>
                  <a:srgbClr val="031EA0"/>
                </a:solidFill>
                <a:cs typeface="Arial" panose="020B0604020202020204" pitchFamily="34" charset="0"/>
              </a:rPr>
              <a:t>SC-115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R" altLang="es-CR" sz="2400" b="1" dirty="0">
              <a:solidFill>
                <a:srgbClr val="031EA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R" altLang="es-CR" sz="2400" b="1" dirty="0">
              <a:solidFill>
                <a:srgbClr val="031EA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R" altLang="es-CR" sz="2400" b="1" dirty="0">
              <a:solidFill>
                <a:srgbClr val="031EA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R" altLang="es-CR" sz="2400" b="1" dirty="0">
              <a:solidFill>
                <a:srgbClr val="031EA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s-CR" sz="2400" b="1" dirty="0">
              <a:solidFill>
                <a:srgbClr val="031EA0"/>
              </a:solidFill>
              <a:cs typeface="Arial" panose="020B0604020202020204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363FD63-2932-5E1D-A581-17C15CB96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75" y="4949825"/>
            <a:ext cx="6096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Profesor: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Alexander Vargas Gonzales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R" altLang="es-CR" sz="1600" b="1" dirty="0">
              <a:solidFill>
                <a:srgbClr val="031EA0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Fecha de </a:t>
            </a:r>
            <a:r>
              <a:rPr lang="es-CR" altLang="es-CR" sz="1600" b="1" dirty="0" err="1">
                <a:solidFill>
                  <a:srgbClr val="031EA0"/>
                </a:solidFill>
                <a:cs typeface="Arial" panose="020B0604020202020204" pitchFamily="34" charset="0"/>
              </a:rPr>
              <a:t>exposici</a:t>
            </a:r>
            <a:r>
              <a:rPr lang="es-419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ó</a:t>
            </a:r>
            <a:r>
              <a:rPr lang="es-CR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n:</a:t>
            </a:r>
            <a:r>
              <a:rPr lang="en-US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 15 de </a:t>
            </a:r>
            <a:r>
              <a:rPr lang="en-US" altLang="es-CR" sz="1600" b="1" dirty="0" err="1">
                <a:solidFill>
                  <a:srgbClr val="031EA0"/>
                </a:solidFill>
                <a:cs typeface="Arial" panose="020B0604020202020204" pitchFamily="34" charset="0"/>
              </a:rPr>
              <a:t>Diciembre</a:t>
            </a:r>
            <a:r>
              <a:rPr lang="en-US" altLang="es-CR" sz="1600" b="1" dirty="0">
                <a:solidFill>
                  <a:srgbClr val="031EA0"/>
                </a:solidFill>
                <a:cs typeface="Arial" panose="020B0604020202020204" pitchFamily="34" charset="0"/>
              </a:rPr>
              <a:t>, 2022</a:t>
            </a:r>
            <a:endParaRPr lang="es-CR" altLang="es-CR" sz="1600" b="1" dirty="0">
              <a:solidFill>
                <a:srgbClr val="031E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uadroTexto 1">
            <a:extLst>
              <a:ext uri="{FF2B5EF4-FFF2-40B4-BE49-F238E27FC236}">
                <a16:creationId xmlns:a16="http://schemas.microsoft.com/office/drawing/2014/main" id="{435D0056-55D1-D4A6-05BC-780B6E347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260350"/>
            <a:ext cx="114157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Introducción </a:t>
            </a:r>
            <a:endParaRPr lang="es-CR" altLang="en-US" sz="3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F84FC58-53C7-1AE6-13DC-7A5CAAC97C7C}"/>
              </a:ext>
            </a:extLst>
          </p:cNvPr>
          <p:cNvCxnSpPr/>
          <p:nvPr/>
        </p:nvCxnSpPr>
        <p:spPr>
          <a:xfrm>
            <a:off x="2100263" y="1066800"/>
            <a:ext cx="78708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6" name="CuadroTexto 5">
            <a:extLst>
              <a:ext uri="{FF2B5EF4-FFF2-40B4-BE49-F238E27FC236}">
                <a16:creationId xmlns:a16="http://schemas.microsoft.com/office/drawing/2014/main" id="{DB8DEABD-3FB9-B43C-4241-5A26D5924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331" y="1285427"/>
            <a:ext cx="10071100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s-CR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En el proyecto se va a exponer el sistema que pidió el cliente para un emprendimiento llamado, Aventuras </a:t>
            </a: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“El Paraiso”.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	</a:t>
            </a:r>
            <a:r>
              <a:rPr lang="en-US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Esta</a:t>
            </a: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pequeña</a:t>
            </a: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empresa</a:t>
            </a: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posee</a:t>
            </a: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un </a:t>
            </a:r>
            <a:r>
              <a:rPr lang="en-US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terreno</a:t>
            </a:r>
            <a:r>
              <a:rPr lang="en-US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monta</a:t>
            </a:r>
            <a:r>
              <a:rPr lang="es-419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ñoso</a:t>
            </a:r>
            <a:r>
              <a:rPr lang="es-419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, en el cual desean instalar unos teleféricos, por lo cual, se ha pedido un sistema que maneje las reservaciones de los viajes en teleférico, </a:t>
            </a:r>
            <a:r>
              <a:rPr lang="es-419" altLang="en-US" sz="3200" dirty="0" err="1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ademas</a:t>
            </a:r>
            <a:r>
              <a:rPr lang="es-419" altLang="en-US" sz="3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., el cliente desea que al final del día se le de un informe de la cantidad de personas que utilizaron el teleférico, en cual horario y el total de dinero recaudado.</a:t>
            </a:r>
            <a:endParaRPr lang="es-CR" altLang="en-US" sz="44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uadroTexto 1">
            <a:extLst>
              <a:ext uri="{FF2B5EF4-FFF2-40B4-BE49-F238E27FC236}">
                <a16:creationId xmlns:a16="http://schemas.microsoft.com/office/drawing/2014/main" id="{435D0056-55D1-D4A6-05BC-780B6E347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260350"/>
            <a:ext cx="114157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n-US" sz="3600" b="1" dirty="0">
                <a:solidFill>
                  <a:srgbClr val="031EA0"/>
                </a:solidFill>
                <a:cs typeface="Arial" panose="020B0604020202020204" pitchFamily="34" charset="0"/>
              </a:rPr>
              <a:t>Introducción </a:t>
            </a:r>
            <a:endParaRPr lang="es-CR" altLang="en-US" sz="3600" b="1" dirty="0">
              <a:solidFill>
                <a:srgbClr val="031EA0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F84FC58-53C7-1AE6-13DC-7A5CAAC97C7C}"/>
              </a:ext>
            </a:extLst>
          </p:cNvPr>
          <p:cNvCxnSpPr/>
          <p:nvPr/>
        </p:nvCxnSpPr>
        <p:spPr>
          <a:xfrm>
            <a:off x="2100263" y="1066800"/>
            <a:ext cx="78708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6" name="CuadroTexto 5">
            <a:extLst>
              <a:ext uri="{FF2B5EF4-FFF2-40B4-BE49-F238E27FC236}">
                <a16:creationId xmlns:a16="http://schemas.microsoft.com/office/drawing/2014/main" id="{DB8DEABD-3FB9-B43C-4241-5A26D5924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331" y="1285427"/>
            <a:ext cx="10071100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3200" dirty="0">
                <a:solidFill>
                  <a:srgbClr val="031EA0"/>
                </a:solidFill>
                <a:latin typeface="+mn-lt"/>
                <a:cs typeface="Calibri" panose="020F0502020204030204" pitchFamily="34" charset="0"/>
              </a:rPr>
              <a:t>	Para este sistema, el cliente pidió una serie de requerimientos, siendo un menú como lo principal, el menú debe de tener: 	 </a:t>
            </a:r>
          </a:p>
          <a:p>
            <a:pPr marL="1314450" lvl="1" indent="-5715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s-CR" altLang="en-US" sz="2800" dirty="0">
                <a:solidFill>
                  <a:srgbClr val="031EA0"/>
                </a:solidFill>
                <a:latin typeface="+mn-lt"/>
                <a:cs typeface="Calibri" panose="020F0502020204030204" pitchFamily="34" charset="0"/>
              </a:rPr>
              <a:t>Modulo de reservas	</a:t>
            </a:r>
          </a:p>
          <a:p>
            <a:pPr marL="1314450" lvl="1" indent="-5715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s-CR" altLang="en-US" sz="2800" dirty="0">
                <a:solidFill>
                  <a:srgbClr val="031EA0"/>
                </a:solidFill>
                <a:latin typeface="+mn-lt"/>
                <a:cs typeface="Calibri" panose="020F0502020204030204" pitchFamily="34" charset="0"/>
              </a:rPr>
              <a:t>Modulo de facturación</a:t>
            </a:r>
          </a:p>
          <a:p>
            <a:pPr marL="1314450" lvl="1" indent="-5715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s-CR" altLang="en-US" sz="2800" dirty="0">
                <a:solidFill>
                  <a:srgbClr val="031EA0"/>
                </a:solidFill>
                <a:latin typeface="+mn-lt"/>
                <a:cs typeface="Calibri" panose="020F0502020204030204" pitchFamily="34" charset="0"/>
              </a:rPr>
              <a:t>Modulo de informes</a:t>
            </a:r>
          </a:p>
          <a:p>
            <a:pPr marL="1314450" lvl="1" indent="-571500"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es-CR" altLang="en-US" sz="2800" dirty="0">
                <a:solidFill>
                  <a:srgbClr val="031EA0"/>
                </a:solidFill>
                <a:latin typeface="+mn-lt"/>
                <a:cs typeface="Calibri" panose="020F0502020204030204" pitchFamily="34" charset="0"/>
              </a:rPr>
              <a:t>Salir</a:t>
            </a:r>
            <a:endParaRPr lang="es-CR" altLang="en-US" sz="4000" dirty="0">
              <a:solidFill>
                <a:srgbClr val="031EA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3202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CuadroTexto 1">
            <a:extLst>
              <a:ext uri="{FF2B5EF4-FFF2-40B4-BE49-F238E27FC236}">
                <a16:creationId xmlns:a16="http://schemas.microsoft.com/office/drawing/2014/main" id="{6065963F-78DB-C6AF-AFEC-61F6E641A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142875"/>
            <a:ext cx="1141571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3200" b="1" dirty="0">
                <a:solidFill>
                  <a:schemeClr val="bg1"/>
                </a:solidFill>
                <a:cs typeface="Arial" panose="020B0604020202020204" pitchFamily="34" charset="0"/>
              </a:rPr>
              <a:t>Subprocesos utilizados: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R" altLang="en-US" sz="1800" b="1" dirty="0" err="1">
                <a:solidFill>
                  <a:schemeClr val="bg1"/>
                </a:solidFill>
                <a:cs typeface="Arial" panose="020B0604020202020204" pitchFamily="34" charset="0"/>
              </a:rPr>
              <a:t>main</a:t>
            </a:r>
            <a:r>
              <a:rPr lang="es-CR" alt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: </a:t>
            </a:r>
            <a:r>
              <a:rPr lang="es-CR" altLang="en-US" sz="1800" b="1" dirty="0" err="1">
                <a:solidFill>
                  <a:schemeClr val="bg1"/>
                </a:solidFill>
                <a:cs typeface="Arial" panose="020B0604020202020204" pitchFamily="34" charset="0"/>
              </a:rPr>
              <a:t>Menu</a:t>
            </a:r>
            <a:r>
              <a:rPr lang="es-CR" alt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 principal					</a:t>
            </a:r>
            <a:r>
              <a:rPr lang="es-CR" altLang="en-US" sz="1800" b="1" dirty="0" err="1">
                <a:solidFill>
                  <a:schemeClr val="bg1"/>
                </a:solidFill>
                <a:cs typeface="Arial" panose="020B0604020202020204" pitchFamily="34" charset="0"/>
              </a:rPr>
              <a:t>login</a:t>
            </a:r>
            <a:r>
              <a:rPr lang="es-CR" alt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: se valida la entrada del usuario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53B618-E269-2814-6F60-2B2009FE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6" y="1035427"/>
            <a:ext cx="3992240" cy="23267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CFE3B7-145D-4E2C-89C8-31F040FB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6" y="4455913"/>
            <a:ext cx="1914525" cy="17716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DAEE665-4999-D775-53A0-97B6C8194748}"/>
              </a:ext>
            </a:extLst>
          </p:cNvPr>
          <p:cNvSpPr txBox="1"/>
          <p:nvPr/>
        </p:nvSpPr>
        <p:spPr>
          <a:xfrm>
            <a:off x="244731" y="3485303"/>
            <a:ext cx="407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Getvalormenu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chemeClr val="bg1"/>
                </a:solidFill>
              </a:rPr>
              <a:t>aqui</a:t>
            </a:r>
            <a:r>
              <a:rPr lang="en-US" b="1" dirty="0">
                <a:solidFill>
                  <a:schemeClr val="bg1"/>
                </a:solidFill>
              </a:rPr>
              <a:t> se lee la </a:t>
            </a:r>
            <a:r>
              <a:rPr lang="en-US" b="1" dirty="0" err="1">
                <a:solidFill>
                  <a:schemeClr val="bg1"/>
                </a:solidFill>
              </a:rPr>
              <a:t>opcion</a:t>
            </a:r>
            <a:r>
              <a:rPr lang="en-US" b="1" dirty="0">
                <a:solidFill>
                  <a:schemeClr val="bg1"/>
                </a:solidFill>
              </a:rPr>
              <a:t> que </a:t>
            </a:r>
            <a:r>
              <a:rPr lang="en-US" b="1" dirty="0" err="1">
                <a:solidFill>
                  <a:schemeClr val="bg1"/>
                </a:solidFill>
              </a:rPr>
              <a:t>selecciono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usuario</a:t>
            </a:r>
            <a:endParaRPr lang="es-419" b="1" dirty="0">
              <a:solidFill>
                <a:schemeClr val="bg1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8FF0EA6-D5A0-6541-62E8-36F0C238A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27" y="1035427"/>
            <a:ext cx="3905250" cy="23267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224095D-1A1E-CB9C-4006-E443CEF85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127" y="4352330"/>
            <a:ext cx="2076450" cy="23050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E8FCB9A-136A-02C6-7777-CF2FD78768EB}"/>
              </a:ext>
            </a:extLst>
          </p:cNvPr>
          <p:cNvSpPr txBox="1"/>
          <p:nvPr/>
        </p:nvSpPr>
        <p:spPr>
          <a:xfrm>
            <a:off x="6665976" y="3429000"/>
            <a:ext cx="55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Guardar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generar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actualizar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tx</a:t>
            </a:r>
            <a:r>
              <a:rPr lang="en-US" b="1" dirty="0">
                <a:solidFill>
                  <a:schemeClr val="bg1"/>
                </a:solidFill>
              </a:rPr>
              <a:t>: Se </a:t>
            </a:r>
            <a:r>
              <a:rPr lang="en-US" b="1" dirty="0" err="1">
                <a:solidFill>
                  <a:schemeClr val="bg1"/>
                </a:solidFill>
              </a:rPr>
              <a:t>hacen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todos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procesos</a:t>
            </a:r>
            <a:r>
              <a:rPr lang="en-US" b="1" dirty="0">
                <a:solidFill>
                  <a:schemeClr val="bg1"/>
                </a:solidFill>
              </a:rPr>
              <a:t> que se </a:t>
            </a:r>
            <a:r>
              <a:rPr lang="en-US" b="1" dirty="0" err="1">
                <a:solidFill>
                  <a:schemeClr val="bg1"/>
                </a:solidFill>
              </a:rPr>
              <a:t>necesitan</a:t>
            </a:r>
            <a:r>
              <a:rPr lang="en-US" b="1" dirty="0">
                <a:solidFill>
                  <a:schemeClr val="bg1"/>
                </a:solidFill>
              </a:rPr>
              <a:t> para </a:t>
            </a:r>
            <a:r>
              <a:rPr lang="en-US" b="1" dirty="0" err="1">
                <a:solidFill>
                  <a:schemeClr val="bg1"/>
                </a:solidFill>
              </a:rPr>
              <a:t>hacer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cambios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dentro</a:t>
            </a:r>
            <a:r>
              <a:rPr lang="en-US" b="1" dirty="0">
                <a:solidFill>
                  <a:schemeClr val="bg1"/>
                </a:solidFill>
              </a:rPr>
              <a:t> del </a:t>
            </a:r>
            <a:r>
              <a:rPr lang="en-US" b="1" dirty="0" err="1">
                <a:solidFill>
                  <a:schemeClr val="bg1"/>
                </a:solidFill>
              </a:rPr>
              <a:t>archivo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texto</a:t>
            </a:r>
            <a:endParaRPr lang="es-419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DAEE665-4999-D775-53A0-97B6C8194748}"/>
              </a:ext>
            </a:extLst>
          </p:cNvPr>
          <p:cNvSpPr txBox="1"/>
          <p:nvPr/>
        </p:nvSpPr>
        <p:spPr>
          <a:xfrm>
            <a:off x="6096000" y="181294"/>
            <a:ext cx="538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Sumar</a:t>
            </a:r>
            <a:r>
              <a:rPr lang="en-US" b="1" dirty="0">
                <a:solidFill>
                  <a:schemeClr val="bg1"/>
                </a:solidFill>
              </a:rPr>
              <a:t>: se </a:t>
            </a:r>
            <a:r>
              <a:rPr lang="en-US" b="1" dirty="0" err="1">
                <a:solidFill>
                  <a:schemeClr val="bg1"/>
                </a:solidFill>
              </a:rPr>
              <a:t>hacen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procesos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informes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s-419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26C537-13AF-6DF5-6A42-BA92E0713731}"/>
              </a:ext>
            </a:extLst>
          </p:cNvPr>
          <p:cNvSpPr txBox="1"/>
          <p:nvPr/>
        </p:nvSpPr>
        <p:spPr>
          <a:xfrm>
            <a:off x="327024" y="181294"/>
            <a:ext cx="587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Reservas</a:t>
            </a:r>
            <a:r>
              <a:rPr lang="en-US" b="1" dirty="0">
                <a:solidFill>
                  <a:schemeClr val="bg1"/>
                </a:solidFill>
              </a:rPr>
              <a:t>: se </a:t>
            </a:r>
            <a:r>
              <a:rPr lang="en-US" b="1" dirty="0" err="1">
                <a:solidFill>
                  <a:schemeClr val="bg1"/>
                </a:solidFill>
              </a:rPr>
              <a:t>registran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horarios</a:t>
            </a:r>
            <a:r>
              <a:rPr lang="en-US" b="1" dirty="0">
                <a:solidFill>
                  <a:schemeClr val="bg1"/>
                </a:solidFill>
              </a:rPr>
              <a:t> y las personas </a:t>
            </a:r>
            <a:endParaRPr lang="es-419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B51958-BB26-8BFD-379B-B68D936F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685661"/>
            <a:ext cx="3900167" cy="55344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F8A5C7-E0DA-A113-933F-F0C63670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1" y="685662"/>
            <a:ext cx="3830183" cy="55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34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6EDDAD55E1566488336CDEE2F980D85" ma:contentTypeVersion="" ma:contentTypeDescription="Crear nuevo documento." ma:contentTypeScope="" ma:versionID="90bf0d17bb3ece0179314d61b3f0f0dd">
  <xsd:schema xmlns:xsd="http://www.w3.org/2001/XMLSchema" xmlns:xs="http://www.w3.org/2001/XMLSchema" xmlns:p="http://schemas.microsoft.com/office/2006/metadata/properties" xmlns:ns2="df7bf348-45db-4cf1-bea3-c203b5b3ba86" xmlns:ns3="eb5e4466-ff06-4a45-8200-ae8c61dff8ee" targetNamespace="http://schemas.microsoft.com/office/2006/metadata/properties" ma:root="true" ma:fieldsID="27a2a3e5b12636c0eb70f5a1c6c4ef9e" ns2:_="" ns3:_="">
    <xsd:import namespace="df7bf348-45db-4cf1-bea3-c203b5b3ba86"/>
    <xsd:import namespace="eb5e4466-ff06-4a45-8200-ae8c61dff8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bf348-45db-4cf1-bea3-c203b5b3b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5e4466-ff06-4a45-8200-ae8c61dff8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47BD48-2608-4CEC-BA83-38644E012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7bf348-45db-4cf1-bea3-c203b5b3ba86"/>
    <ds:schemaRef ds:uri="eb5e4466-ff06-4a45-8200-ae8c61dff8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EA6F4A-BD01-4F6F-A3D9-E01A6538D5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4ADF3AC-23B1-4DC3-8CC3-C7F186C207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255</Words>
  <Application>Microsoft Office PowerPoint</Application>
  <PresentationFormat>Panorámica</PresentationFormat>
  <Paragraphs>31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Carla Cabalceta Rubio</dc:creator>
  <cp:lastModifiedBy>HERNANDEZ CASTRO GABRIEL JOSE</cp:lastModifiedBy>
  <cp:revision>58</cp:revision>
  <dcterms:created xsi:type="dcterms:W3CDTF">2018-07-31T00:30:12Z</dcterms:created>
  <dcterms:modified xsi:type="dcterms:W3CDTF">2022-12-12T21:46:26Z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0x01010066EDDAD55E1566488336CDEE2F980D85</vt:lpwstr>
  </property>
  <property fmtid="{D5CDD505-2E9C-101B-9397-08002B2CF9AE}" pid="3" name="SharedWithUsers">
    <vt:lpwstr>500;#Dalila Andrade Andino;#591;#Karen Navarro Fonseca</vt:lpwstr>
  </property>
</Properties>
</file>